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  <p:sldMasterId id="2147483722" r:id="rId5"/>
    <p:sldMasterId id="2147483732" r:id="rId6"/>
    <p:sldMasterId id="2147483712" r:id="rId7"/>
    <p:sldMasterId id="2147483702" r:id="rId8"/>
    <p:sldMasterId id="2147483672" r:id="rId9"/>
    <p:sldMasterId id="2147483682" r:id="rId10"/>
    <p:sldMasterId id="2147483692" r:id="rId11"/>
  </p:sldMasterIdLst>
  <p:notesMasterIdLst>
    <p:notesMasterId r:id="rId38"/>
  </p:notesMasterIdLst>
  <p:sldIdLst>
    <p:sldId id="256" r:id="rId12"/>
    <p:sldId id="332" r:id="rId13"/>
    <p:sldId id="331" r:id="rId14"/>
    <p:sldId id="422" r:id="rId15"/>
    <p:sldId id="436" r:id="rId16"/>
    <p:sldId id="437" r:id="rId17"/>
    <p:sldId id="423" r:id="rId18"/>
    <p:sldId id="438" r:id="rId19"/>
    <p:sldId id="414" r:id="rId20"/>
    <p:sldId id="429" r:id="rId21"/>
    <p:sldId id="439" r:id="rId22"/>
    <p:sldId id="417" r:id="rId23"/>
    <p:sldId id="441" r:id="rId24"/>
    <p:sldId id="435" r:id="rId25"/>
    <p:sldId id="424" r:id="rId26"/>
    <p:sldId id="426" r:id="rId27"/>
    <p:sldId id="428" r:id="rId28"/>
    <p:sldId id="432" r:id="rId29"/>
    <p:sldId id="431" r:id="rId30"/>
    <p:sldId id="420" r:id="rId31"/>
    <p:sldId id="440" r:id="rId32"/>
    <p:sldId id="430" r:id="rId33"/>
    <p:sldId id="421" r:id="rId34"/>
    <p:sldId id="425" r:id="rId35"/>
    <p:sldId id="418" r:id="rId36"/>
    <p:sldId id="354" r:id="rId3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1259" autoAdjust="0"/>
  </p:normalViewPr>
  <p:slideViewPr>
    <p:cSldViewPr snapToGrid="0">
      <p:cViewPr varScale="1">
        <p:scale>
          <a:sx n="111" d="100"/>
          <a:sy n="111" d="100"/>
        </p:scale>
        <p:origin x="15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presProps" Target="presProps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8BCDFA-C25B-46FF-AC21-63F3156E7FD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8BA8298-6840-4ACC-A6A7-917E1C362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25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A8298-6840-4ACC-A6A7-917E1C362E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1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A8298-6840-4ACC-A6A7-917E1C362E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2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questions regarding Criterion 1 Mission?</a:t>
            </a:r>
            <a:br>
              <a:rPr lang="en-US" dirty="0"/>
            </a:br>
            <a:r>
              <a:rPr lang="en-US" dirty="0"/>
              <a:t>Aha slides – Spin the Wheel Game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A8298-6840-4ACC-A6A7-917E1C362E3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0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55AEDFF-4B68-4B51-91FA-47274B8D79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1462" y="451412"/>
            <a:ext cx="5286737" cy="381964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5929" y="4356100"/>
            <a:ext cx="775214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4E024B-927A-418A-AB20-A1BB3BB1CC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64" r="1"/>
          <a:stretch/>
        </p:blipFill>
        <p:spPr>
          <a:xfrm>
            <a:off x="370390" y="613462"/>
            <a:ext cx="2801072" cy="351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55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2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33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162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94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11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43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64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671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345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5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CB9F2E-44E2-4CFF-9ABA-964FF920EC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61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191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067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4149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60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235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8047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119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639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952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7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3371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2450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721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8216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62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262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57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923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56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01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0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3007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320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601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762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4543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712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905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491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5605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0689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3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636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147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7136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493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66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8552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8733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93518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704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341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9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428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364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782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828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02159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3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2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77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8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34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43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52.xml"/><Relationship Id="rId10" Type="http://schemas.openxmlformats.org/officeDocument/2006/relationships/theme" Target="../theme/theme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10.png"/><Relationship Id="rId5" Type="http://schemas.openxmlformats.org/officeDocument/2006/relationships/slideLayout" Target="../slideLayouts/slideLayout61.xml"/><Relationship Id="rId10" Type="http://schemas.openxmlformats.org/officeDocument/2006/relationships/theme" Target="../theme/theme8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20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6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2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2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12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75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209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DC394-F24B-4E4C-BD02-285C46F4C0AF}" type="datetimeFigureOut">
              <a:rPr lang="en-US" smtClean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F0E-B4B7-40F8-BA60-40C66D423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6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79288-161D-46A1-A147-59690ED95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Criterion 2: Integrity: Ethical and Responsible Conduct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F9C60-F94F-4E35-A014-2B1204252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954" y="4446638"/>
            <a:ext cx="7752142" cy="118422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Wednesday, November 8, 2023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Melissa Ramirez, Director of Institutional Effectiveness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Doug Mead, Director of Institutional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1130484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FA94-C7B7-4A27-BB78-6B4BD475B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is the Student Code of Conduct and how many articles does it contain?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0FA396-B70F-4484-B440-CFBE86AD1AD3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</p:txBody>
      </p:sp>
    </p:spTree>
    <p:extLst>
      <p:ext uri="{BB962C8B-B14F-4D97-AF65-F5344CB8AC3E}">
        <p14:creationId xmlns:p14="http://schemas.microsoft.com/office/powerpoint/2010/main" val="323407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92900-F75C-4EBB-AA38-BB2AF6E05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is the 2024-2026 Strategic Plan located and what is one of the three primary initiatives?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F4E213-CDB5-4402-800A-C0598E540F21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</p:txBody>
      </p:sp>
    </p:spTree>
    <p:extLst>
      <p:ext uri="{BB962C8B-B14F-4D97-AF65-F5344CB8AC3E}">
        <p14:creationId xmlns:p14="http://schemas.microsoft.com/office/powerpoint/2010/main" val="2548443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AB80B-7FA9-4788-8C4C-A4E69588F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How are policy changes communicated campus wide and where are they archived?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FF8727-62F9-41FB-B9C5-CC74EA68C3AC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</p:txBody>
      </p:sp>
    </p:spTree>
    <p:extLst>
      <p:ext uri="{BB962C8B-B14F-4D97-AF65-F5344CB8AC3E}">
        <p14:creationId xmlns:p14="http://schemas.microsoft.com/office/powerpoint/2010/main" val="277653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1A92B-1727-4C8B-A2F1-AAA2EC57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40A5B-3153-4AE5-98C0-026E5B69E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General Public Complaint Policy and where are they submitted?</a:t>
            </a:r>
          </a:p>
        </p:txBody>
      </p:sp>
    </p:spTree>
    <p:extLst>
      <p:ext uri="{BB962C8B-B14F-4D97-AF65-F5344CB8AC3E}">
        <p14:creationId xmlns:p14="http://schemas.microsoft.com/office/powerpoint/2010/main" val="1824816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00FE-C256-40BB-B079-C4683C70B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2493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Workplace Ethics Policy?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D6A3B0-BB12-40AD-B553-ADC0A5E3F92B}"/>
              </a:ext>
            </a:extLst>
          </p:cNvPr>
          <p:cNvSpPr txBox="1"/>
          <p:nvPr/>
        </p:nvSpPr>
        <p:spPr>
          <a:xfrm>
            <a:off x="1061048" y="537428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</p:txBody>
      </p:sp>
    </p:spTree>
    <p:extLst>
      <p:ext uri="{BB962C8B-B14F-4D97-AF65-F5344CB8AC3E}">
        <p14:creationId xmlns:p14="http://schemas.microsoft.com/office/powerpoint/2010/main" val="153781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C5D21-6251-489B-889C-7433132CF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information on the Behavior Intervention Team (BIT)?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8C5D5C-64C5-4E8A-8387-BA6109AA902D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</p:txBody>
      </p:sp>
    </p:spTree>
    <p:extLst>
      <p:ext uri="{BB962C8B-B14F-4D97-AF65-F5344CB8AC3E}">
        <p14:creationId xmlns:p14="http://schemas.microsoft.com/office/powerpoint/2010/main" val="2374777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EF36B-0013-4A0C-8CDB-3B42A1C90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Board of Trustees Roster and who is the current Board Chair?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302D9-9CBC-425E-9F9F-4451A8AED706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7</a:t>
            </a:r>
          </a:p>
        </p:txBody>
      </p:sp>
    </p:spTree>
    <p:extLst>
      <p:ext uri="{BB962C8B-B14F-4D97-AF65-F5344CB8AC3E}">
        <p14:creationId xmlns:p14="http://schemas.microsoft.com/office/powerpoint/2010/main" val="1302611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5B63A-BC21-4BEF-9602-B61D918EA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are BOT meeting minutes located and what was the Public Commentary for the June 28, 2023 Board meeting?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3ADE75-D42A-4286-8DA7-167939541005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8</a:t>
            </a:r>
          </a:p>
        </p:txBody>
      </p:sp>
    </p:spTree>
    <p:extLst>
      <p:ext uri="{BB962C8B-B14F-4D97-AF65-F5344CB8AC3E}">
        <p14:creationId xmlns:p14="http://schemas.microsoft.com/office/powerpoint/2010/main" val="3407726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F988D-9445-475F-8911-027F566C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is the Hazing Reporting Form located?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455F0-EA11-46DF-A01D-86B15657BF28}"/>
              </a:ext>
            </a:extLst>
          </p:cNvPr>
          <p:cNvSpPr txBox="1"/>
          <p:nvPr/>
        </p:nvSpPr>
        <p:spPr>
          <a:xfrm>
            <a:off x="948905" y="646082"/>
            <a:ext cx="6124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9</a:t>
            </a:r>
          </a:p>
        </p:txBody>
      </p:sp>
    </p:spTree>
    <p:extLst>
      <p:ext uri="{BB962C8B-B14F-4D97-AF65-F5344CB8AC3E}">
        <p14:creationId xmlns:p14="http://schemas.microsoft.com/office/powerpoint/2010/main" val="7277168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F3363-AE70-4E36-8E98-B7F5FD35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is the College’s Vision located and what is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8E1FA-2821-45BF-8DEF-FD8B8C2EAD04}"/>
              </a:ext>
            </a:extLst>
          </p:cNvPr>
          <p:cNvSpPr txBox="1"/>
          <p:nvPr/>
        </p:nvSpPr>
        <p:spPr>
          <a:xfrm>
            <a:off x="974785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10</a:t>
            </a:r>
          </a:p>
        </p:txBody>
      </p:sp>
    </p:spTree>
    <p:extLst>
      <p:ext uri="{BB962C8B-B14F-4D97-AF65-F5344CB8AC3E}">
        <p14:creationId xmlns:p14="http://schemas.microsoft.com/office/powerpoint/2010/main" val="275858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36FD1-D58D-4CC5-8374-C7E26DEFB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HLC Criteria for Accreditation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F2C0-011A-4612-A0B5-5E62CFEEA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</a:p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Integrity: Ethical and Responsible Conduct</a:t>
            </a:r>
          </a:p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Teaching and Learning: Quality, Resources and Support</a:t>
            </a:r>
          </a:p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Teaching and Learning: Evaluation and Improvement</a:t>
            </a:r>
          </a:p>
          <a:p>
            <a:pPr marL="514350" indent="-51435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Resources, Planning and Institutional Effectiveness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Each Criterion has Core Components and Sub-Components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1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0319E-463A-42FD-AA9D-B0A1EB60E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2023-2024 Academic Calendar and what is happening on Dec. 10?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F9D46D-EF49-4848-BEC7-5C249DAD02FA}"/>
              </a:ext>
            </a:extLst>
          </p:cNvPr>
          <p:cNvSpPr txBox="1"/>
          <p:nvPr/>
        </p:nvSpPr>
        <p:spPr>
          <a:xfrm>
            <a:off x="974785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11</a:t>
            </a:r>
          </a:p>
        </p:txBody>
      </p:sp>
    </p:spTree>
    <p:extLst>
      <p:ext uri="{BB962C8B-B14F-4D97-AF65-F5344CB8AC3E}">
        <p14:creationId xmlns:p14="http://schemas.microsoft.com/office/powerpoint/2010/main" val="1400483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92B3D-8375-4C20-AE10-9C6B3212F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Student Record Privacy Policy? What does FERPA stand for?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A7A2A1-CA7E-48B5-A939-6EF24D77BD5B}"/>
              </a:ext>
            </a:extLst>
          </p:cNvPr>
          <p:cNvSpPr txBox="1"/>
          <p:nvPr/>
        </p:nvSpPr>
        <p:spPr>
          <a:xfrm>
            <a:off x="974785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12</a:t>
            </a:r>
          </a:p>
        </p:txBody>
      </p:sp>
    </p:spTree>
    <p:extLst>
      <p:ext uri="{BB962C8B-B14F-4D97-AF65-F5344CB8AC3E}">
        <p14:creationId xmlns:p14="http://schemas.microsoft.com/office/powerpoint/2010/main" val="4182860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94170-99EF-46EB-8FD4-E1811B2FC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are the Institutional General Learning Outcomes located and what is Outcome #1?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22264B-0645-4A3C-95E2-32896AB0EB41}"/>
              </a:ext>
            </a:extLst>
          </p:cNvPr>
          <p:cNvSpPr txBox="1"/>
          <p:nvPr/>
        </p:nvSpPr>
        <p:spPr>
          <a:xfrm>
            <a:off x="974785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13</a:t>
            </a:r>
          </a:p>
        </p:txBody>
      </p:sp>
    </p:spTree>
    <p:extLst>
      <p:ext uri="{BB962C8B-B14F-4D97-AF65-F5344CB8AC3E}">
        <p14:creationId xmlns:p14="http://schemas.microsoft.com/office/powerpoint/2010/main" val="475410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C5D1F-BC07-4AEC-9363-772FA524B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can you find the 2023-2024 College Catalog and what is the Co-Req for PHY 1070 Survey of Physics?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BDB4B1-9E42-4C26-BC77-756FE70AE54E}"/>
              </a:ext>
            </a:extLst>
          </p:cNvPr>
          <p:cNvSpPr txBox="1"/>
          <p:nvPr/>
        </p:nvSpPr>
        <p:spPr>
          <a:xfrm>
            <a:off x="905773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14</a:t>
            </a:r>
          </a:p>
        </p:txBody>
      </p:sp>
    </p:spTree>
    <p:extLst>
      <p:ext uri="{BB962C8B-B14F-4D97-AF65-F5344CB8AC3E}">
        <p14:creationId xmlns:p14="http://schemas.microsoft.com/office/powerpoint/2010/main" val="4060899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59D43-6623-45FA-BAEF-88A864E37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Where are music electives located and what are two ensembles TSCC offers?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AA8F39-7949-4A5B-9FA3-AD96C8E4374A}"/>
              </a:ext>
            </a:extLst>
          </p:cNvPr>
          <p:cNvSpPr txBox="1"/>
          <p:nvPr/>
        </p:nvSpPr>
        <p:spPr>
          <a:xfrm>
            <a:off x="905773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15</a:t>
            </a:r>
          </a:p>
        </p:txBody>
      </p:sp>
    </p:spTree>
    <p:extLst>
      <p:ext uri="{BB962C8B-B14F-4D97-AF65-F5344CB8AC3E}">
        <p14:creationId xmlns:p14="http://schemas.microsoft.com/office/powerpoint/2010/main" val="2140366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EA544-467F-4FD8-8FE3-382E3484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Which Committee approves Academic and Student Affairs Policies? Name two members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63EA3-89DA-4C82-BA7B-52041BD99A73}"/>
              </a:ext>
            </a:extLst>
          </p:cNvPr>
          <p:cNvSpPr txBox="1"/>
          <p:nvPr/>
        </p:nvSpPr>
        <p:spPr>
          <a:xfrm>
            <a:off x="905773" y="612476"/>
            <a:ext cx="6098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 16</a:t>
            </a:r>
          </a:p>
        </p:txBody>
      </p:sp>
    </p:spTree>
    <p:extLst>
      <p:ext uri="{BB962C8B-B14F-4D97-AF65-F5344CB8AC3E}">
        <p14:creationId xmlns:p14="http://schemas.microsoft.com/office/powerpoint/2010/main" val="41036673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31C45-8641-4EBD-AD21-7233228D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4" name="Content Placeholder 3" descr="Logo&#10;&#10;Description automatically generated with medium confidence">
            <a:extLst>
              <a:ext uri="{FF2B5EF4-FFF2-40B4-BE49-F238E27FC236}">
                <a16:creationId xmlns:a16="http://schemas.microsoft.com/office/drawing/2014/main" id="{B141977C-0E57-4278-8B10-CA4F76834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14650" y="2543175"/>
            <a:ext cx="3038475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1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7B28B-4C57-4E57-810D-083E109D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1314"/>
            <a:ext cx="78867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2. Integrity: Ethical and Responsible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8E0AC-C012-4190-B76A-98A703EC8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74583"/>
            <a:ext cx="7886700" cy="2832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institution acts with integrity; its conduct is ethical and responsible.</a:t>
            </a:r>
            <a:endParaRPr lang="en-US" sz="3600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95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B6838-55DA-4590-BF22-1BEF3221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 Core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DB98B-C311-455A-A296-839D286F3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2.A. The institution establishes and follows policies and processes to ensure fair and ethical behavior on the part of its governing board, administration, faculty and staff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0FD40-799D-4E0F-AD74-97DF49B9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 Core Components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3570D-B806-449E-A9DE-35277B824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2.B. The institution presents itself clearly and completely to its students and to the public.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0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875BF-AA16-4103-B395-5C1897C9A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 Core Components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4FDE7-28D0-493C-A0DE-EFC9D84BF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2.C. The governing board of the institution is autonomous to make decisions in the best interest of the institution in compliance with board policies and to ensure the institution’s integrity.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1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0549F-BBD6-423E-BC65-B5F92FCD9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 Core Components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19421-1A16-4559-9020-8C88DE336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2.D The institution is committed to academic freedom and freedom of expression in the pursuit of truth in teaching and learning.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1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755C-3DAB-4212-8F65-14373E27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Criterion 2 Core Components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15383-A824-473F-A028-5462FE039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2.E The institution’s policies and procedures call for responsible acquisition, discovery and application of knowledge by its faculty, staff and students.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61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A8E8-15F6-451D-8333-C1F5C6A6B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Online Scavenger Hunt!</a:t>
            </a:r>
          </a:p>
        </p:txBody>
      </p:sp>
    </p:spTree>
    <p:extLst>
      <p:ext uri="{BB962C8B-B14F-4D97-AF65-F5344CB8AC3E}">
        <p14:creationId xmlns:p14="http://schemas.microsoft.com/office/powerpoint/2010/main" val="62271565"/>
      </p:ext>
    </p:extLst>
  </p:cSld>
  <p:clrMapOvr>
    <a:masterClrMapping/>
  </p:clrMapOvr>
</p:sld>
</file>

<file path=ppt/theme/theme1.xml><?xml version="1.0" encoding="utf-8"?>
<a:theme xmlns:a="http://schemas.openxmlformats.org/drawingml/2006/main" name="Opening &amp; Clos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rra Theme 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E4AD8B60-F16B-47DB-B8D2-CA8C03283179}"/>
    </a:ext>
  </a:extLst>
</a:theme>
</file>

<file path=ppt/theme/theme3.xml><?xml version="1.0" encoding="utf-8"?>
<a:theme xmlns:a="http://schemas.openxmlformats.org/drawingml/2006/main" name="Terra Theme 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D58F261A-13BB-4577-9736-7EE9EE414AE6}"/>
    </a:ext>
  </a:extLst>
</a:theme>
</file>

<file path=ppt/theme/theme4.xml><?xml version="1.0" encoding="utf-8"?>
<a:theme xmlns:a="http://schemas.openxmlformats.org/drawingml/2006/main" name="Terra Theme 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D917C62C-A762-40B6-8453-117BE72CB840}"/>
    </a:ext>
  </a:extLst>
</a:theme>
</file>

<file path=ppt/theme/theme5.xml><?xml version="1.0" encoding="utf-8"?>
<a:theme xmlns:a="http://schemas.openxmlformats.org/drawingml/2006/main" name="Terra Theme 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337AEAF8-8259-4D30-94DF-F03B23438D21}"/>
    </a:ext>
  </a:extLst>
</a:theme>
</file>

<file path=ppt/theme/theme6.xml><?xml version="1.0" encoding="utf-8"?>
<a:theme xmlns:a="http://schemas.openxmlformats.org/drawingml/2006/main" name="Terra Theme 6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D6490F8B-B6A2-47D0-8617-D8F6E6955E44}"/>
    </a:ext>
  </a:extLst>
</a:theme>
</file>

<file path=ppt/theme/theme7.xml><?xml version="1.0" encoding="utf-8"?>
<a:theme xmlns:a="http://schemas.openxmlformats.org/drawingml/2006/main" name="Terra Theme 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EAAD9CE4-8D37-4CFC-B37A-DBB62958AE4C}"/>
    </a:ext>
  </a:extLst>
</a:theme>
</file>

<file path=ppt/theme/theme8.xml><?xml version="1.0" encoding="utf-8"?>
<a:theme xmlns:a="http://schemas.openxmlformats.org/drawingml/2006/main" name="Terra Theme 8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233BD1-4038-488D-812A-017A45791DF6}" vid="{57887BFC-87A9-40E1-BC6A-E47E64B64A97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38A95727AD50419D203801D706ADC2" ma:contentTypeVersion="13" ma:contentTypeDescription="Create a new document." ma:contentTypeScope="" ma:versionID="d47bab999988f1b1b64873151f2b0c7b">
  <xsd:schema xmlns:xsd="http://www.w3.org/2001/XMLSchema" xmlns:xs="http://www.w3.org/2001/XMLSchema" xmlns:p="http://schemas.microsoft.com/office/2006/metadata/properties" xmlns:ns3="cb4fc2a8-adf5-4e76-a0f6-772a3424dbd7" xmlns:ns4="54038cfc-4392-47f0-a24a-9fe302730320" targetNamespace="http://schemas.microsoft.com/office/2006/metadata/properties" ma:root="true" ma:fieldsID="c695f56c6841cc2f2a3d0ccfea0baca8" ns3:_="" ns4:_="">
    <xsd:import namespace="cb4fc2a8-adf5-4e76-a0f6-772a3424dbd7"/>
    <xsd:import namespace="54038cfc-4392-47f0-a24a-9fe3027303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4fc2a8-adf5-4e76-a0f6-772a3424d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8cfc-4392-47f0-a24a-9fe30273032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B63911-B74A-4E20-BC3D-CD43BE5BCC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4fc2a8-adf5-4e76-a0f6-772a3424dbd7"/>
    <ds:schemaRef ds:uri="54038cfc-4392-47f0-a24a-9fe302730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EF7FB2-9537-479D-8139-6B316DF6C9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B1582B-FF24-41B9-BC1E-BBAB528CBBED}">
  <ds:schemaRefs>
    <ds:schemaRef ds:uri="http://schemas.microsoft.com/office/2006/documentManagement/types"/>
    <ds:schemaRef ds:uri="http://purl.org/dc/dcmitype/"/>
    <ds:schemaRef ds:uri="cb4fc2a8-adf5-4e76-a0f6-772a3424dbd7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54038cfc-4392-47f0-a24a-9fe30273032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113100</TotalTime>
  <Words>486</Words>
  <Application>Microsoft Office PowerPoint</Application>
  <PresentationFormat>On-screen Show (4:3)</PresentationFormat>
  <Paragraphs>62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Calibri Light</vt:lpstr>
      <vt:lpstr>Opening &amp; Closing</vt:lpstr>
      <vt:lpstr>Terra Theme 1</vt:lpstr>
      <vt:lpstr>Terra Theme 2</vt:lpstr>
      <vt:lpstr>Terra Theme 3</vt:lpstr>
      <vt:lpstr>Terra Theme 4</vt:lpstr>
      <vt:lpstr>Terra Theme 6</vt:lpstr>
      <vt:lpstr>Terra Theme 7</vt:lpstr>
      <vt:lpstr>Terra Theme 8</vt:lpstr>
      <vt:lpstr>Criterion 2: Integrity: Ethical and Responsible Conduct</vt:lpstr>
      <vt:lpstr>HLC Criteria for Accreditation</vt:lpstr>
      <vt:lpstr>Criterion 2. Integrity: Ethical and Responsible Conduct</vt:lpstr>
      <vt:lpstr>Criterion 2 Core Components</vt:lpstr>
      <vt:lpstr>Criterion 2 Core Components</vt:lpstr>
      <vt:lpstr>Criterion 2 Core Components</vt:lpstr>
      <vt:lpstr>Criterion 2 Core Components </vt:lpstr>
      <vt:lpstr>Criterion 2 Core Components</vt:lpstr>
      <vt:lpstr>Online Scavenger Hunt!</vt:lpstr>
      <vt:lpstr>PowerPoint Presentation</vt:lpstr>
      <vt:lpstr>PowerPoint Presentation</vt:lpstr>
      <vt:lpstr>PowerPoint Presentation</vt:lpstr>
      <vt:lpstr>Question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Steinberger, Eric J</dc:creator>
  <cp:lastModifiedBy>Ramirez, Melissa M</cp:lastModifiedBy>
  <cp:revision>198</cp:revision>
  <cp:lastPrinted>2023-11-08T16:51:22Z</cp:lastPrinted>
  <dcterms:created xsi:type="dcterms:W3CDTF">2020-07-17T15:30:53Z</dcterms:created>
  <dcterms:modified xsi:type="dcterms:W3CDTF">2023-11-08T19:13:29Z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0x010100B138A95727AD50419D203801D706ADC2</vt:lpwstr>
  </property>
</Properties>
</file>